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5"/>
  </p:handout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18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3082" y="3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B2BC3D-825B-4C5B-B0EF-EBC18452BE25}" type="datetimeFigureOut">
              <a:rPr lang="pt-BR" smtClean="0"/>
              <a:t>15/06/2021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42888E-C3B5-40F5-9310-D4338B8AF6C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116222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AAC8D-0A55-4DCB-AA9A-49337224F92A}" type="datetimeFigureOut">
              <a:rPr lang="pt-BR" smtClean="0"/>
              <a:t>15/06/2021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08300-54EF-4C7D-93E5-B55972F3C22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047068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AAC8D-0A55-4DCB-AA9A-49337224F92A}" type="datetimeFigureOut">
              <a:rPr lang="pt-BR" smtClean="0"/>
              <a:t>15/06/2021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08300-54EF-4C7D-93E5-B55972F3C22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734705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AAC8D-0A55-4DCB-AA9A-49337224F92A}" type="datetimeFigureOut">
              <a:rPr lang="pt-BR" smtClean="0"/>
              <a:t>15/06/2021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08300-54EF-4C7D-93E5-B55972F3C22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87028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AAC8D-0A55-4DCB-AA9A-49337224F92A}" type="datetimeFigureOut">
              <a:rPr lang="pt-BR" smtClean="0"/>
              <a:t>15/06/2021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08300-54EF-4C7D-93E5-B55972F3C22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537587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AAC8D-0A55-4DCB-AA9A-49337224F92A}" type="datetimeFigureOut">
              <a:rPr lang="pt-BR" smtClean="0"/>
              <a:t>15/06/2021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08300-54EF-4C7D-93E5-B55972F3C22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745625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AAC8D-0A55-4DCB-AA9A-49337224F92A}" type="datetimeFigureOut">
              <a:rPr lang="pt-BR" smtClean="0"/>
              <a:t>15/06/2021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08300-54EF-4C7D-93E5-B55972F3C22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644765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AAC8D-0A55-4DCB-AA9A-49337224F92A}" type="datetimeFigureOut">
              <a:rPr lang="pt-BR" smtClean="0"/>
              <a:t>15/06/2021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08300-54EF-4C7D-93E5-B55972F3C22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386504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AAC8D-0A55-4DCB-AA9A-49337224F92A}" type="datetimeFigureOut">
              <a:rPr lang="pt-BR" smtClean="0"/>
              <a:t>15/06/2021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08300-54EF-4C7D-93E5-B55972F3C22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866648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AAC8D-0A55-4DCB-AA9A-49337224F92A}" type="datetimeFigureOut">
              <a:rPr lang="pt-BR" smtClean="0"/>
              <a:t>15/06/2021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08300-54EF-4C7D-93E5-B55972F3C22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290920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AAC8D-0A55-4DCB-AA9A-49337224F92A}" type="datetimeFigureOut">
              <a:rPr lang="pt-BR" smtClean="0"/>
              <a:t>15/06/2021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08300-54EF-4C7D-93E5-B55972F3C22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446136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AAC8D-0A55-4DCB-AA9A-49337224F92A}" type="datetimeFigureOut">
              <a:rPr lang="pt-BR" smtClean="0"/>
              <a:t>15/06/2021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08300-54EF-4C7D-93E5-B55972F3C22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404022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8AAC8D-0A55-4DCB-AA9A-49337224F92A}" type="datetimeFigureOut">
              <a:rPr lang="pt-BR" smtClean="0"/>
              <a:t>15/06/2021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008300-54EF-4C7D-93E5-B55972F3C22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224639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Imagem 1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513"/>
          <a:stretch/>
        </p:blipFill>
        <p:spPr>
          <a:xfrm>
            <a:off x="0" y="0"/>
            <a:ext cx="264920" cy="6858000"/>
          </a:xfrm>
          <a:prstGeom prst="rect">
            <a:avLst/>
          </a:prstGeom>
        </p:spPr>
      </p:pic>
      <p:pic>
        <p:nvPicPr>
          <p:cNvPr id="15" name="Imagem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920" y="90867"/>
            <a:ext cx="2589375" cy="1014709"/>
          </a:xfrm>
          <a:prstGeom prst="rect">
            <a:avLst/>
          </a:prstGeom>
        </p:spPr>
      </p:pic>
      <p:sp>
        <p:nvSpPr>
          <p:cNvPr id="16" name="Retângulo 15"/>
          <p:cNvSpPr/>
          <p:nvPr/>
        </p:nvSpPr>
        <p:spPr>
          <a:xfrm>
            <a:off x="264920" y="1105576"/>
            <a:ext cx="3802878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100" dirty="0" smtClean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UNIVERSIDADE ESTADUAL DO MARANHÃO – UEMA</a:t>
            </a:r>
          </a:p>
          <a:p>
            <a:r>
              <a:rPr lang="pt-BR" sz="1100" dirty="0" smtClean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AGÊNCIA DE INOVAÇÃO E EMPREENDEDORISMO – MARANDU</a:t>
            </a:r>
          </a:p>
          <a:p>
            <a:r>
              <a:rPr lang="pt-BR" sz="1100" dirty="0" smtClean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COORDENAÇÃO DE PROPRIEDADE INTELECTUAL - CPI</a:t>
            </a:r>
            <a:endParaRPr lang="pt-BR" sz="1100" dirty="0">
              <a:solidFill>
                <a:schemeClr val="tx1"/>
              </a:solidFill>
              <a:effectLst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pic>
        <p:nvPicPr>
          <p:cNvPr id="17" name="Imagem 1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9772" y="90867"/>
            <a:ext cx="1563825" cy="755167"/>
          </a:xfrm>
          <a:prstGeom prst="rect">
            <a:avLst/>
          </a:prstGeom>
        </p:spPr>
      </p:pic>
      <p:pic>
        <p:nvPicPr>
          <p:cNvPr id="18" name="Imagem 1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97824" y="324673"/>
            <a:ext cx="1181948" cy="442141"/>
          </a:xfrm>
          <a:prstGeom prst="rect">
            <a:avLst/>
          </a:prstGeom>
        </p:spPr>
      </p:pic>
      <p:sp>
        <p:nvSpPr>
          <p:cNvPr id="19" name="CaixaDeTexto 1"/>
          <p:cNvSpPr txBox="1">
            <a:spLocks noChangeArrowheads="1"/>
          </p:cNvSpPr>
          <p:nvPr/>
        </p:nvSpPr>
        <p:spPr bwMode="auto">
          <a:xfrm>
            <a:off x="264920" y="1766272"/>
            <a:ext cx="587375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pt-BR" sz="2000" b="1" dirty="0">
                <a:latin typeface="Century Gothic" panose="020B0502020202020204" pitchFamily="34" charset="0"/>
              </a:rPr>
              <a:t>Aluno(a): </a:t>
            </a:r>
          </a:p>
          <a:p>
            <a:pPr eaLnBrk="1" hangingPunct="1"/>
            <a:r>
              <a:rPr lang="pt-BR" sz="2000" b="1" dirty="0">
                <a:latin typeface="Century Gothic" panose="020B0502020202020204" pitchFamily="34" charset="0"/>
              </a:rPr>
              <a:t>Orientador(a): </a:t>
            </a:r>
          </a:p>
        </p:txBody>
      </p:sp>
      <p:sp>
        <p:nvSpPr>
          <p:cNvPr id="20" name="Título 1"/>
          <p:cNvSpPr>
            <a:spLocks noGrp="1"/>
          </p:cNvSpPr>
          <p:nvPr>
            <p:ph type="title"/>
          </p:nvPr>
        </p:nvSpPr>
        <p:spPr>
          <a:xfrm>
            <a:off x="1203960" y="2963861"/>
            <a:ext cx="10515600" cy="1325563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  <a:spcBef>
                <a:spcPts val="0"/>
              </a:spcBef>
              <a:defRPr/>
            </a:pPr>
            <a:r>
              <a:rPr lang="pt-BR" sz="40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Gothic"/>
                <a:ea typeface="Verdana"/>
              </a:rPr>
              <a:t>Título do Plano de trabalho do bolsista</a:t>
            </a:r>
            <a:endParaRPr lang="pt-BR" sz="40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6138670" y="6271027"/>
            <a:ext cx="88256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1100" dirty="0" smtClean="0">
                <a:ea typeface="Times New Roman" panose="02020603050405020304" pitchFamily="18" charset="0"/>
                <a:cs typeface="Arial" panose="020B0604020202020204" pitchFamily="34" charset="0"/>
              </a:rPr>
              <a:t>Local </a:t>
            </a:r>
          </a:p>
          <a:p>
            <a:pPr algn="ctr"/>
            <a:r>
              <a:rPr lang="pt-BR" sz="1100" dirty="0" smtClean="0">
                <a:ea typeface="Times New Roman" panose="02020603050405020304" pitchFamily="18" charset="0"/>
                <a:cs typeface="Arial" panose="020B0604020202020204" pitchFamily="34" charset="0"/>
              </a:rPr>
              <a:t>Ano</a:t>
            </a:r>
            <a:endParaRPr lang="pt-BR" sz="1100" dirty="0">
              <a:solidFill>
                <a:schemeClr val="tx1"/>
              </a:solidFill>
              <a:effectLst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8634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Imagem 1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513"/>
          <a:stretch/>
        </p:blipFill>
        <p:spPr>
          <a:xfrm>
            <a:off x="0" y="0"/>
            <a:ext cx="264920" cy="6858000"/>
          </a:xfrm>
          <a:prstGeom prst="rect">
            <a:avLst/>
          </a:prstGeom>
        </p:spPr>
      </p:pic>
      <p:pic>
        <p:nvPicPr>
          <p:cNvPr id="15" name="Imagem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920" y="90867"/>
            <a:ext cx="2589375" cy="1014709"/>
          </a:xfrm>
          <a:prstGeom prst="rect">
            <a:avLst/>
          </a:prstGeom>
        </p:spPr>
      </p:pic>
      <p:sp>
        <p:nvSpPr>
          <p:cNvPr id="16" name="Retângulo 15"/>
          <p:cNvSpPr/>
          <p:nvPr/>
        </p:nvSpPr>
        <p:spPr>
          <a:xfrm>
            <a:off x="274780" y="1105576"/>
            <a:ext cx="3802878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100" dirty="0" smtClean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UNIVERSIDADE ESTADUAL DO MARANHÃO – UEMA</a:t>
            </a:r>
          </a:p>
          <a:p>
            <a:r>
              <a:rPr lang="pt-BR" sz="1100" dirty="0" smtClean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AGÊNCIA DE INOVAÇÃO E EMPREENDEDORISMO – MARANDU</a:t>
            </a:r>
          </a:p>
          <a:p>
            <a:r>
              <a:rPr lang="pt-BR" sz="1100" dirty="0" smtClean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COORDENAÇÃO DE PROPRIEDADE INTELECTUAL - CPI</a:t>
            </a:r>
            <a:endParaRPr lang="pt-BR" sz="1100" dirty="0">
              <a:solidFill>
                <a:schemeClr val="tx1"/>
              </a:solidFill>
              <a:effectLst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pic>
        <p:nvPicPr>
          <p:cNvPr id="17" name="Imagem 1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9772" y="90867"/>
            <a:ext cx="1563825" cy="755167"/>
          </a:xfrm>
          <a:prstGeom prst="rect">
            <a:avLst/>
          </a:prstGeom>
        </p:spPr>
      </p:pic>
      <p:pic>
        <p:nvPicPr>
          <p:cNvPr id="18" name="Imagem 1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97824" y="324673"/>
            <a:ext cx="1181948" cy="442141"/>
          </a:xfrm>
          <a:prstGeom prst="rect">
            <a:avLst/>
          </a:prstGeom>
        </p:spPr>
      </p:pic>
      <p:pic>
        <p:nvPicPr>
          <p:cNvPr id="9" name="Imagem 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96822" y="1079840"/>
            <a:ext cx="3745102" cy="580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CustomShape 1"/>
          <p:cNvSpPr/>
          <p:nvPr/>
        </p:nvSpPr>
        <p:spPr>
          <a:xfrm>
            <a:off x="8764318" y="946865"/>
            <a:ext cx="3182342" cy="51593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400" b="1" spc="-1" dirty="0" smtClean="0">
                <a:solidFill>
                  <a:schemeClr val="tx1">
                    <a:lumMod val="85000"/>
                    <a:lumOff val="15000"/>
                  </a:schemeClr>
                </a:solidFill>
                <a:uFill>
                  <a:solidFill>
                    <a:srgbClr val="FFFFFF"/>
                  </a:solidFill>
                </a:uFill>
                <a:latin typeface="Century Gothic"/>
                <a:ea typeface="Verdana"/>
              </a:rPr>
              <a:t>INTRODUÇÃO</a:t>
            </a:r>
            <a:endParaRPr lang="pt-BR" sz="2400" spc="-1" dirty="0">
              <a:solidFill>
                <a:schemeClr val="tx1">
                  <a:lumMod val="85000"/>
                  <a:lumOff val="15000"/>
                </a:schemeClr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28382" y="2224216"/>
            <a:ext cx="10845053" cy="4373808"/>
          </a:xfrm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85163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Imagem 1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513"/>
          <a:stretch/>
        </p:blipFill>
        <p:spPr>
          <a:xfrm>
            <a:off x="0" y="0"/>
            <a:ext cx="264920" cy="6858000"/>
          </a:xfrm>
          <a:prstGeom prst="rect">
            <a:avLst/>
          </a:prstGeom>
        </p:spPr>
      </p:pic>
      <p:pic>
        <p:nvPicPr>
          <p:cNvPr id="15" name="Imagem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920" y="90867"/>
            <a:ext cx="2589375" cy="1014709"/>
          </a:xfrm>
          <a:prstGeom prst="rect">
            <a:avLst/>
          </a:prstGeom>
        </p:spPr>
      </p:pic>
      <p:sp>
        <p:nvSpPr>
          <p:cNvPr id="16" name="Retângulo 15"/>
          <p:cNvSpPr/>
          <p:nvPr/>
        </p:nvSpPr>
        <p:spPr>
          <a:xfrm>
            <a:off x="274780" y="1105576"/>
            <a:ext cx="3802878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100" dirty="0" smtClean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UNIVERSIDADE ESTADUAL DO MARANHÃO – UEMA</a:t>
            </a:r>
          </a:p>
          <a:p>
            <a:r>
              <a:rPr lang="pt-BR" sz="1100" dirty="0" smtClean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AGÊNCIA DE INOVAÇÃO E EMPREENDEDORISMO – MARANDU</a:t>
            </a:r>
          </a:p>
          <a:p>
            <a:r>
              <a:rPr lang="pt-BR" sz="1100" dirty="0" smtClean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COORDENAÇÃO DE PROPRIEDADE INTELECTUAL - CPI</a:t>
            </a:r>
            <a:endParaRPr lang="pt-BR" sz="1100" dirty="0">
              <a:solidFill>
                <a:schemeClr val="tx1"/>
              </a:solidFill>
              <a:effectLst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pic>
        <p:nvPicPr>
          <p:cNvPr id="17" name="Imagem 1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9772" y="90867"/>
            <a:ext cx="1563825" cy="755167"/>
          </a:xfrm>
          <a:prstGeom prst="rect">
            <a:avLst/>
          </a:prstGeom>
        </p:spPr>
      </p:pic>
      <p:pic>
        <p:nvPicPr>
          <p:cNvPr id="18" name="Imagem 1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97824" y="324673"/>
            <a:ext cx="1181948" cy="442141"/>
          </a:xfrm>
          <a:prstGeom prst="rect">
            <a:avLst/>
          </a:prstGeom>
        </p:spPr>
      </p:pic>
      <p:pic>
        <p:nvPicPr>
          <p:cNvPr id="9" name="Imagem 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96822" y="1079840"/>
            <a:ext cx="3745102" cy="580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CustomShape 1"/>
          <p:cNvSpPr/>
          <p:nvPr/>
        </p:nvSpPr>
        <p:spPr>
          <a:xfrm>
            <a:off x="8764318" y="946865"/>
            <a:ext cx="3182342" cy="51593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400" b="1" spc="-1" dirty="0" smtClean="0">
                <a:solidFill>
                  <a:schemeClr val="tx1">
                    <a:lumMod val="85000"/>
                    <a:lumOff val="15000"/>
                  </a:schemeClr>
                </a:solidFill>
                <a:uFill>
                  <a:solidFill>
                    <a:srgbClr val="FFFFFF"/>
                  </a:solidFill>
                </a:uFill>
                <a:latin typeface="Century Gothic"/>
                <a:ea typeface="Verdana"/>
              </a:rPr>
              <a:t>EXEMPLO</a:t>
            </a:r>
            <a:endParaRPr lang="pt-BR" sz="2400" spc="-1" dirty="0">
              <a:solidFill>
                <a:schemeClr val="tx1">
                  <a:lumMod val="85000"/>
                  <a:lumOff val="15000"/>
                </a:schemeClr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28382" y="2224216"/>
            <a:ext cx="10845053" cy="4373808"/>
          </a:xfrm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7730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72</Words>
  <Application>Microsoft Office PowerPoint</Application>
  <PresentationFormat>Widescreen</PresentationFormat>
  <Paragraphs>16</Paragraphs>
  <Slides>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10" baseType="lpstr">
      <vt:lpstr>Arial</vt:lpstr>
      <vt:lpstr>Calibri</vt:lpstr>
      <vt:lpstr>Calibri Light</vt:lpstr>
      <vt:lpstr>Century Gothic</vt:lpstr>
      <vt:lpstr>Times New Roman</vt:lpstr>
      <vt:lpstr>Verdana</vt:lpstr>
      <vt:lpstr>Tema do Office</vt:lpstr>
      <vt:lpstr>Título do Plano de trabalho do bolsista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Título do Plano de trabalho do bolsista</dc:title>
  <dc:creator>Núcleo de Inovação Tecnologica UEMA</dc:creator>
  <cp:lastModifiedBy>Núcleo de Inovação Tecnologica UEMA</cp:lastModifiedBy>
  <cp:revision>6</cp:revision>
  <dcterms:created xsi:type="dcterms:W3CDTF">2021-06-15T14:32:56Z</dcterms:created>
  <dcterms:modified xsi:type="dcterms:W3CDTF">2021-06-15T14:45:55Z</dcterms:modified>
</cp:coreProperties>
</file>